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8" r:id="rId2"/>
    <p:sldId id="314" r:id="rId3"/>
    <p:sldId id="498" r:id="rId4"/>
    <p:sldId id="258" r:id="rId5"/>
    <p:sldId id="260" r:id="rId6"/>
    <p:sldId id="261" r:id="rId7"/>
    <p:sldId id="262" r:id="rId8"/>
    <p:sldId id="264" r:id="rId9"/>
    <p:sldId id="493" r:id="rId10"/>
    <p:sldId id="265" r:id="rId11"/>
    <p:sldId id="494" r:id="rId12"/>
    <p:sldId id="495" r:id="rId13"/>
    <p:sldId id="270" r:id="rId14"/>
    <p:sldId id="315" r:id="rId15"/>
    <p:sldId id="296" r:id="rId16"/>
    <p:sldId id="497" r:id="rId17"/>
    <p:sldId id="266" r:id="rId18"/>
    <p:sldId id="496" r:id="rId19"/>
    <p:sldId id="499" r:id="rId20"/>
    <p:sldId id="275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B8D"/>
    <a:srgbClr val="A34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-7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B95AB-B40D-49EE-9D36-1B49AABDB15D}" type="datetimeFigureOut">
              <a:rPr lang="en-SG" smtClean="0"/>
              <a:t>24/12/2021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A4927-24A4-4702-B371-06C5F15543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595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altLang="vi-VN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D1B1AB-7896-471F-841E-6F7DE10C1F9B}" type="slidenum">
              <a:rPr lang="vi-VN" altLang="vi-VN" smtClean="0"/>
              <a:t>3</a:t>
            </a:fld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9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10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42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3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6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7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DA03-A8EF-418C-A0D6-80D369E83D22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các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đến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với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lớp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học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7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1428750" y="1993901"/>
            <a:ext cx="2992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6656" y="1993901"/>
            <a:ext cx="1074243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0545" y="1993901"/>
            <a:ext cx="165980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4730899" y="2373812"/>
            <a:ext cx="619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25569" y="1993901"/>
            <a:ext cx="205687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công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09450" y="2373811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28751" y="3842979"/>
            <a:ext cx="119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71:</a:t>
            </a:r>
            <a:r>
              <a:rPr lang="en-US" sz="8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9591" y="2442754"/>
            <a:ext cx="697556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sz="125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en-US" sz="125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6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</a:t>
            </a:r>
            <a:r>
              <a:rPr lang="en-US" sz="66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</a:t>
            </a:r>
            <a:endParaRPr lang="vi-VN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1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E336F4-0FCD-4132-886E-6FF0DA91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3CA6392-8FDC-4331-B71C-AE73D669C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44ECEB-0C72-4922-B9B6-7D44D7CFA992}"/>
              </a:ext>
            </a:extLst>
          </p:cNvPr>
          <p:cNvSpPr/>
          <p:nvPr/>
        </p:nvSpPr>
        <p:spPr>
          <a:xfrm rot="10800000" flipV="1">
            <a:off x="1645318" y="842790"/>
            <a:ext cx="1699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8E4B62-A3AC-424E-A6CA-C167C3DCD7E1}"/>
              </a:ext>
            </a:extLst>
          </p:cNvPr>
          <p:cNvSpPr txBox="1"/>
          <p:nvPr/>
        </p:nvSpPr>
        <p:spPr>
          <a:xfrm>
            <a:off x="604676" y="2168353"/>
            <a:ext cx="4893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dòng</a:t>
            </a:r>
            <a:r>
              <a:rPr lang="en-US" sz="6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5C2885-0E3E-4FF3-9EE1-6CD74BAEC811}"/>
              </a:ext>
            </a:extLst>
          </p:cNvPr>
          <p:cNvSpPr txBox="1"/>
          <p:nvPr/>
        </p:nvSpPr>
        <p:spPr>
          <a:xfrm>
            <a:off x="8014446" y="847560"/>
            <a:ext cx="31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B79FEC-11E4-4D75-BF52-66D765A70DD6}"/>
              </a:ext>
            </a:extLst>
          </p:cNvPr>
          <p:cNvSpPr txBox="1"/>
          <p:nvPr/>
        </p:nvSpPr>
        <p:spPr>
          <a:xfrm>
            <a:off x="465222" y="3764162"/>
            <a:ext cx="4349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sz="6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CE7484-D914-49CC-9059-25C7838C43CD}"/>
              </a:ext>
            </a:extLst>
          </p:cNvPr>
          <p:cNvSpPr txBox="1"/>
          <p:nvPr/>
        </p:nvSpPr>
        <p:spPr>
          <a:xfrm>
            <a:off x="7546371" y="3729437"/>
            <a:ext cx="3462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cột</a:t>
            </a:r>
            <a:r>
              <a:rPr lang="en-US" sz="6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ốc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1C2A95A-1451-490A-88ED-CBF6A0071034}"/>
              </a:ext>
            </a:extLst>
          </p:cNvPr>
          <p:cNvSpPr txBox="1"/>
          <p:nvPr/>
        </p:nvSpPr>
        <p:spPr>
          <a:xfrm>
            <a:off x="465222" y="5373478"/>
            <a:ext cx="4893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đánh</a:t>
            </a:r>
            <a:r>
              <a:rPr lang="en-US" sz="6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ống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2A9BA82-4E26-419D-98A3-5591D806CA2C}"/>
              </a:ext>
            </a:extLst>
          </p:cNvPr>
          <p:cNvSpPr txBox="1"/>
          <p:nvPr/>
        </p:nvSpPr>
        <p:spPr>
          <a:xfrm>
            <a:off x="7656796" y="5293718"/>
            <a:ext cx="4204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thợ</a:t>
            </a:r>
            <a:r>
              <a:rPr lang="en-US" sz="6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ộc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8C9F18-B34E-4133-91BE-C80FF43BD0D6}"/>
              </a:ext>
            </a:extLst>
          </p:cNvPr>
          <p:cNvSpPr txBox="1"/>
          <p:nvPr/>
        </p:nvSpPr>
        <p:spPr>
          <a:xfrm>
            <a:off x="7568703" y="2271312"/>
            <a:ext cx="317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ốc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736" t="22633" r="29129" b="19413"/>
          <a:stretch/>
        </p:blipFill>
        <p:spPr>
          <a:xfrm>
            <a:off x="-1" y="0"/>
            <a:ext cx="596053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069" t="20929" r="32111" b="19034"/>
          <a:stretch/>
        </p:blipFill>
        <p:spPr>
          <a:xfrm>
            <a:off x="5960533" y="0"/>
            <a:ext cx="6231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23891" y="641145"/>
            <a:ext cx="5455203" cy="3108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vông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múa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múa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rụt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dang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vông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múa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0474" y="654129"/>
            <a:ext cx="88197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525749" y="1094493"/>
            <a:ext cx="945584" cy="6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45660" y="-15615"/>
            <a:ext cx="310694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vông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1684" y="1070499"/>
            <a:ext cx="88197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50144" y="1513395"/>
            <a:ext cx="972831" cy="125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359415" y="4396720"/>
            <a:ext cx="5658779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Mưa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ốc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co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tôm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đáo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UTM Avo" panose="02040603050506020204" pitchFamily="18" charset="0"/>
                <a:cs typeface="Times New Roman" panose="02020603050405020304" pitchFamily="18" charset="0"/>
              </a:rPr>
              <a:t>          Theo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dao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33069" t="20929" r="32111" b="19034"/>
          <a:stretch/>
        </p:blipFill>
        <p:spPr>
          <a:xfrm>
            <a:off x="5702677" y="-8877"/>
            <a:ext cx="5918246" cy="350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ectangle 28"/>
          <p:cNvSpPr/>
          <p:nvPr/>
        </p:nvSpPr>
        <p:spPr>
          <a:xfrm>
            <a:off x="8192467" y="3709290"/>
            <a:ext cx="110799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Mưa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34736" t="29502" r="29129" b="23706"/>
          <a:stretch/>
        </p:blipFill>
        <p:spPr>
          <a:xfrm>
            <a:off x="803974" y="3821674"/>
            <a:ext cx="5713058" cy="296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8192467" y="4806368"/>
            <a:ext cx="659416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284623" y="5283422"/>
            <a:ext cx="525906" cy="2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527018" y="6119345"/>
            <a:ext cx="88197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385478" y="6562241"/>
            <a:ext cx="972831" cy="125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Callout 32"/>
          <p:cNvSpPr/>
          <p:nvPr/>
        </p:nvSpPr>
        <p:spPr>
          <a:xfrm>
            <a:off x="4452600" y="1964267"/>
            <a:ext cx="3832023" cy="2604468"/>
          </a:xfrm>
          <a:prstGeom prst="cloudCallout">
            <a:avLst>
              <a:gd name="adj1" fmla="val 34994"/>
              <a:gd name="adj2" fmla="val 18516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54081" y="2572390"/>
            <a:ext cx="3400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14" grpId="0"/>
      <p:bldP spid="14" grpId="1"/>
      <p:bldP spid="14" grpId="2"/>
      <p:bldP spid="20" grpId="0"/>
      <p:bldP spid="31" grpId="0"/>
      <p:bldP spid="31" grpId="1"/>
      <p:bldP spid="31" grpId="2"/>
      <p:bldP spid="33" grpId="0" animBg="1"/>
      <p:bldP spid="33" grpId="1" animBg="1"/>
      <p:bldP spid="34" grpId="0"/>
      <p:bldP spid="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4CCFE9-455B-41D5-8595-153C3A65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B45BC3DF-367E-46AA-BF04-3AE55E586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412FAC-2976-47A4-BAAE-D83B13E5EC77}"/>
              </a:ext>
            </a:extLst>
          </p:cNvPr>
          <p:cNvSpPr txBox="1"/>
          <p:nvPr/>
        </p:nvSpPr>
        <p:spPr>
          <a:xfrm>
            <a:off x="3363520" y="2700600"/>
            <a:ext cx="54649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latin typeface="Tw Cen MT Condensed Extra Bold" panose="020B0803020202020204" pitchFamily="34" charset="0"/>
              </a:rPr>
              <a:t>Thư</a:t>
            </a:r>
            <a:r>
              <a:rPr lang="en-US" sz="11500" b="1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Tw Cen MT Condensed Extra Bold" panose="020B0803020202020204" pitchFamily="34" charset="0"/>
              </a:rPr>
              <a:t>giãn</a:t>
            </a:r>
            <a:endParaRPr lang="en-US" sz="11500" b="1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EFC1E47-2927-4849-AA1A-DFF863534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70" t="13053" r="18168" b="9386"/>
          <a:stretch/>
        </p:blipFill>
        <p:spPr>
          <a:xfrm>
            <a:off x="108285" y="1852861"/>
            <a:ext cx="6617368" cy="4186989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99DA1D-6D5C-4F05-8A55-0420BD4327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54" t="26807" r="29737" b="26329"/>
          <a:stretch/>
        </p:blipFill>
        <p:spPr>
          <a:xfrm>
            <a:off x="6617369" y="300789"/>
            <a:ext cx="5574632" cy="41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0"/>
            <a:ext cx="12192000" cy="31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20" y="3657599"/>
            <a:ext cx="779145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ctor Thế Giới Trẻ Em Ngày Phim Hoạt Hình Banner, Vectơ, Thế Giới, Tết  Thiếu Nhi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56" y="0"/>
            <a:ext cx="12238156" cy="6858000"/>
          </a:xfrm>
          <a:prstGeom prst="rect">
            <a:avLst/>
          </a:prstGeom>
          <a:noFill/>
        </p:spPr>
      </p:pic>
      <p:sp>
        <p:nvSpPr>
          <p:cNvPr id="3" name="TextBox 7"/>
          <p:cNvSpPr txBox="1"/>
          <p:nvPr/>
        </p:nvSpPr>
        <p:spPr>
          <a:xfrm>
            <a:off x="-1016" y="1487685"/>
            <a:ext cx="12239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8352" y="4590426"/>
            <a:ext cx="7541616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HP001 5 hàng" pitchFamily="34" charset="0"/>
              </a:rPr>
              <a:t>Tuần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HP001 5 hàng" pitchFamily="34" charset="0"/>
              </a:rPr>
              <a:t> 15 </a:t>
            </a:r>
            <a:r>
              <a:rPr lang="en-US" sz="6600" b="1" dirty="0">
                <a:latin typeface="HP001 5 hàng" pitchFamily="34" charset="0"/>
              </a:rPr>
              <a:t>– </a:t>
            </a:r>
            <a:r>
              <a:rPr lang="en-US" sz="6600" b="1" dirty="0" err="1">
                <a:solidFill>
                  <a:srgbClr val="0070C0"/>
                </a:solidFill>
                <a:latin typeface="HP001 5 hàng" pitchFamily="34" charset="0"/>
              </a:rPr>
              <a:t>Thứ</a:t>
            </a:r>
            <a:r>
              <a:rPr lang="en-US" sz="6600" b="1" dirty="0">
                <a:solidFill>
                  <a:srgbClr val="0070C0"/>
                </a:solidFill>
                <a:latin typeface="HP001 5 hàng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HP001 5 hàng" pitchFamily="34" charset="0"/>
              </a:rPr>
              <a:t>hai</a:t>
            </a:r>
            <a:endParaRPr lang="en-US" sz="6600" b="1" dirty="0">
              <a:solidFill>
                <a:srgbClr val="0070C0"/>
              </a:solidFill>
              <a:latin typeface="HP001 5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1174" y="2190135"/>
            <a:ext cx="41519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 VẦN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8216" y="3368427"/>
            <a:ext cx="22300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LÔÙP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76949" y="345212"/>
            <a:ext cx="19989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 err="1">
                <a:solidFill>
                  <a:srgbClr val="00B0F0"/>
                </a:solidFill>
                <a:latin typeface="UVN Van" panose="00000400000000000000" charset="0"/>
                <a:cs typeface="UVN Van" panose="00000400000000000000" charset="0"/>
              </a:rPr>
              <a:t>âng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19612" y="1620985"/>
            <a:ext cx="12547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VN Van" panose="00000400000000000000" charset="0"/>
                <a:cs typeface="UVN Van" panose="00000400000000000000" charset="0"/>
              </a:rPr>
              <a:t>oc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856" y="2943055"/>
            <a:ext cx="553696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trạm x</a:t>
            </a:r>
            <a:r>
              <a:rPr lang="vi-VN" sz="7200" b="1" dirty="0">
                <a:solidFill>
                  <a:schemeClr val="accent2"/>
                </a:solidFill>
                <a:latin typeface="UVN Van" panose="00000400000000000000" charset="0"/>
                <a:cs typeface="UVN Van" panose="00000400000000000000" charset="0"/>
              </a:rPr>
              <a:t>ăng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9481" y="3003466"/>
            <a:ext cx="5364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 m</a:t>
            </a:r>
            <a:r>
              <a:rPr lang="vi-VN" sz="7200" b="1" dirty="0">
                <a:solidFill>
                  <a:srgbClr val="C00000"/>
                </a:solidFill>
                <a:latin typeface="UVN Van" panose="00000400000000000000" charset="0"/>
                <a:cs typeface="UVN Van" panose="00000400000000000000" charset="0"/>
              </a:rPr>
              <a:t>ặc</a:t>
            </a:r>
            <a:r>
              <a:rPr lang="vi-VN" sz="7200" b="1" dirty="0">
                <a:solidFill>
                  <a:schemeClr val="accent1">
                    <a:lumMod val="75000"/>
                  </a:schemeClr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vi-VN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ấm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347" y="4203795"/>
            <a:ext cx="708933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b</a:t>
            </a:r>
            <a:r>
              <a:rPr lang="vi-VN" altLang="en-US" sz="7200" b="1" dirty="0">
                <a:solidFill>
                  <a:schemeClr val="accent3"/>
                </a:solidFill>
                <a:latin typeface="UVN Van" panose="00000400000000000000" charset="0"/>
                <a:cs typeface="UVN Van" panose="00000400000000000000" charset="0"/>
              </a:rPr>
              <a:t>ấc</a:t>
            </a:r>
            <a:r>
              <a:rPr lang="vi-VN" altLang="en-US" sz="7200" b="1" dirty="0">
                <a:solidFill>
                  <a:srgbClr val="002060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vi-VN" altLang="en-US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đèn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2185" y="4203795"/>
            <a:ext cx="48698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 con c</a:t>
            </a:r>
            <a:r>
              <a:rPr lang="vi-VN" sz="7200" b="1" dirty="0">
                <a:solidFill>
                  <a:srgbClr val="00B050"/>
                </a:solidFill>
                <a:latin typeface="UVN Van" panose="00000400000000000000" charset="0"/>
                <a:cs typeface="UVN Van" panose="00000400000000000000" charset="0"/>
              </a:rPr>
              <a:t>òng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830" y="5525770"/>
            <a:ext cx="110591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t</a:t>
            </a:r>
            <a:r>
              <a:rPr lang="vi-VN" altLang="en-US" sz="8000" b="1" dirty="0">
                <a:solidFill>
                  <a:schemeClr val="accent1"/>
                </a:solidFill>
                <a:latin typeface="UVN Van" panose="00000400000000000000" charset="0"/>
                <a:cs typeface="UVN Van" panose="00000400000000000000" charset="0"/>
              </a:rPr>
              <a:t>âng</a:t>
            </a:r>
            <a:r>
              <a:rPr lang="vi-VN" altLang="en-US" sz="8000" b="1" dirty="0">
                <a:solidFill>
                  <a:schemeClr val="accent6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b</a:t>
            </a:r>
            <a:r>
              <a:rPr lang="vi-VN" altLang="en-US" sz="8000" b="1" dirty="0">
                <a:solidFill>
                  <a:srgbClr val="00B050"/>
                </a:solidFill>
                <a:latin typeface="UVN Van" panose="00000400000000000000" charset="0"/>
                <a:cs typeface="UVN Van" panose="00000400000000000000" charset="0"/>
              </a:rPr>
              <a:t>óng</a:t>
            </a:r>
            <a:r>
              <a:rPr lang="vi-VN" altLang="en-US" sz="8000" b="1" dirty="0">
                <a:solidFill>
                  <a:schemeClr val="accent6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   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b</a:t>
            </a:r>
            <a:r>
              <a:rPr lang="vi-VN" alt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VN Van" panose="00000400000000000000" charset="0"/>
                <a:cs typeface="UVN Van" panose="00000400000000000000" charset="0"/>
              </a:rPr>
              <a:t>óc</a:t>
            </a:r>
            <a:r>
              <a:rPr lang="vi-VN" altLang="en-US" sz="8000" b="1" dirty="0">
                <a:solidFill>
                  <a:schemeClr val="accent6"/>
                </a:solidFill>
                <a:latin typeface="UVN Van" panose="00000400000000000000" charset="0"/>
                <a:cs typeface="UVN Van" panose="00000400000000000000" charset="0"/>
              </a:rPr>
              <a:t> 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charset="0"/>
                <a:cs typeface="UVN Van" panose="00000400000000000000" charset="0"/>
              </a:rPr>
              <a:t>vỏ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0577" y="1681396"/>
            <a:ext cx="16408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7030A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 </a:t>
            </a:r>
            <a:r>
              <a:rPr lang="vi-VN" altLang="en-US" sz="8000" b="1" dirty="0">
                <a:solidFill>
                  <a:srgbClr val="7030A0"/>
                </a:solidFill>
                <a:latin typeface="UVN Van" panose="00000400000000000000" charset="0"/>
                <a:cs typeface="UVN Van" panose="00000400000000000000" charset="0"/>
              </a:rPr>
              <a:t>ec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43986" y="1668651"/>
            <a:ext cx="197675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00B050"/>
                </a:solidFill>
                <a:latin typeface="UVN Van" panose="00000400000000000000" charset="0"/>
                <a:cs typeface="UVN Van" panose="00000400000000000000" charset="0"/>
              </a:rPr>
              <a:t>ong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2613" y="1681395"/>
            <a:ext cx="195643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FF0000"/>
                </a:solidFill>
                <a:latin typeface="UVN Van" panose="00000400000000000000" charset="0"/>
                <a:cs typeface="UVN Van" panose="00000400000000000000" charset="0"/>
              </a:rPr>
              <a:t>eng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5791" y="367667"/>
            <a:ext cx="19989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2"/>
                </a:solidFill>
                <a:latin typeface="UVN Van" panose="00000400000000000000" charset="0"/>
                <a:cs typeface="UVN Van" panose="00000400000000000000" charset="0"/>
              </a:rPr>
              <a:t>ăng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5016" y="367667"/>
            <a:ext cx="127698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C00000"/>
                </a:solidFill>
                <a:latin typeface="UVN Van" panose="00000400000000000000" charset="0"/>
                <a:cs typeface="UVN Van" panose="00000400000000000000" charset="0"/>
              </a:rPr>
              <a:t>ăc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60301" y="358660"/>
            <a:ext cx="127698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3"/>
                </a:solidFill>
                <a:latin typeface="UVN Van" panose="00000400000000000000" charset="0"/>
                <a:cs typeface="UVN Van" panose="00000400000000000000" charset="0"/>
              </a:rPr>
              <a:t>âc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020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17" grpId="0"/>
      <p:bldP spid="18" grpId="0"/>
      <p:bldP spid="15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71:</a:t>
            </a:r>
            <a:r>
              <a:rPr lang="en-US" sz="8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9591" y="2442754"/>
            <a:ext cx="697556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sz="125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en-US" sz="125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6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</a:t>
            </a:r>
            <a:r>
              <a:rPr lang="en-US" sz="66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  <a:endParaRPr lang="vi-VN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12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8129" y="2889812"/>
            <a:ext cx="419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dòng</a:t>
            </a:r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7346" y="3579160"/>
            <a:ext cx="2322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1123" y="4318769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62188" y="4263966"/>
            <a:ext cx="127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59382" y="5445678"/>
            <a:ext cx="3835598" cy="820878"/>
            <a:chOff x="701023" y="5359272"/>
            <a:chExt cx="3835598" cy="820878"/>
          </a:xfrm>
        </p:grpSpPr>
        <p:sp>
          <p:nvSpPr>
            <p:cNvPr id="15" name="Rectangle 14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ô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42677" y="5359272"/>
              <a:ext cx="1093944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ôc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 flipV="1">
              <a:off x="2874279" y="5761204"/>
              <a:ext cx="568398" cy="145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558489" y="4251696"/>
            <a:ext cx="104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79800" y="4257831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71059" y="4251696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8202491" y="2933165"/>
            <a:ext cx="317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ốc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17021" y="3694887"/>
            <a:ext cx="229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ốc</a:t>
            </a:r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2267" y="4319766"/>
            <a:ext cx="179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81428" y="4319736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1858" y="4331610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8007" y="5460192"/>
            <a:ext cx="4513987" cy="821075"/>
            <a:chOff x="917574" y="5604011"/>
            <a:chExt cx="4513987" cy="821075"/>
          </a:xfrm>
        </p:grpSpPr>
        <p:grpSp>
          <p:nvGrpSpPr>
            <p:cNvPr id="8" name="Group 7"/>
            <p:cNvGrpSpPr/>
            <p:nvPr/>
          </p:nvGrpSpPr>
          <p:grpSpPr>
            <a:xfrm>
              <a:off x="917574" y="5604011"/>
              <a:ext cx="3007094" cy="821075"/>
              <a:chOff x="701023" y="5373862"/>
              <a:chExt cx="2908803" cy="8210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01023" y="5373862"/>
                <a:ext cx="851281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ô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3"/>
              </p:cNvCxnSpPr>
              <p:nvPr/>
            </p:nvCxnSpPr>
            <p:spPr>
              <a:xfrm flipV="1">
                <a:off x="1552304" y="5775718"/>
                <a:ext cx="421265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1990119" y="5391073"/>
                <a:ext cx="1086330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ng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087862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962222" y="5621222"/>
              <a:ext cx="146933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ông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39245" t="19413" r="38606" b="54451"/>
          <a:stretch/>
        </p:blipFill>
        <p:spPr>
          <a:xfrm>
            <a:off x="7225879" y="125265"/>
            <a:ext cx="4417050" cy="276683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41801" t="19223" r="35199" b="51989"/>
          <a:stretch/>
        </p:blipFill>
        <p:spPr>
          <a:xfrm>
            <a:off x="923046" y="204428"/>
            <a:ext cx="4379965" cy="279333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Hãy dắt con ốc sên đi dạo'– Bài học dạy con đầy ý nghĩa Thượng Đế chỉ cho  các bà m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" y="53231"/>
            <a:ext cx="12156390" cy="68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1158 L 0.00144 -0.0013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-3.125E-6 2.22222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33333E-6 L -0.05378 0.00232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1.66667E-6 4.07407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20" grpId="0"/>
      <p:bldP spid="21" grpId="0"/>
      <p:bldP spid="21" grpId="1"/>
      <p:bldP spid="22" grpId="0"/>
      <p:bldP spid="22" grpId="1"/>
      <p:bldP spid="27" grpId="0"/>
      <p:bldP spid="28" grpId="1"/>
      <p:bldP spid="31" grpId="1"/>
      <p:bldP spid="32" grpId="0"/>
      <p:bldP spid="32" grpId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68387" y="2487270"/>
            <a:ext cx="2962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6701" y="2455369"/>
            <a:ext cx="376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trống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7448" y="5909966"/>
            <a:ext cx="2372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mốc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8028" y="5909966"/>
            <a:ext cx="318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thợ</a:t>
            </a:r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7319" t="22254" r="28704" b="30019"/>
          <a:stretch/>
        </p:blipFill>
        <p:spPr>
          <a:xfrm>
            <a:off x="1102225" y="83209"/>
            <a:ext cx="4118508" cy="236624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9343" t="19603" r="29023" b="31534"/>
          <a:stretch/>
        </p:blipFill>
        <p:spPr>
          <a:xfrm>
            <a:off x="1108116" y="3412015"/>
            <a:ext cx="4112617" cy="248789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29236" t="21875" r="29024" b="32481"/>
          <a:stretch/>
        </p:blipFill>
        <p:spPr>
          <a:xfrm>
            <a:off x="7248016" y="83209"/>
            <a:ext cx="4194641" cy="2329229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29449" t="23011" r="28597" b="30777"/>
          <a:stretch/>
        </p:blipFill>
        <p:spPr>
          <a:xfrm>
            <a:off x="7248016" y="3412015"/>
            <a:ext cx="4252346" cy="2441429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2" descr="Cột mốc 3 biên - Cổng thông tin điện tử tỉnh Kon T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4" y="22381"/>
            <a:ext cx="12202603" cy="68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0E0E3CC-B273-4788-BA08-0F3032455D6B}"/>
              </a:ext>
            </a:extLst>
          </p:cNvPr>
          <p:cNvSpPr txBox="1"/>
          <p:nvPr/>
        </p:nvSpPr>
        <p:spPr>
          <a:xfrm>
            <a:off x="2072131" y="2470475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6591B4D-0053-481B-9597-C1311FAF3476}"/>
              </a:ext>
            </a:extLst>
          </p:cNvPr>
          <p:cNvSpPr txBox="1"/>
          <p:nvPr/>
        </p:nvSpPr>
        <p:spPr>
          <a:xfrm>
            <a:off x="9767640" y="2434373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83414F5-406A-4503-80FF-B898AE7BCF87}"/>
              </a:ext>
            </a:extLst>
          </p:cNvPr>
          <p:cNvSpPr txBox="1"/>
          <p:nvPr/>
        </p:nvSpPr>
        <p:spPr>
          <a:xfrm>
            <a:off x="3478742" y="5899908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9CA0796-D2B4-4C0E-8857-B08561CA2335}"/>
              </a:ext>
            </a:extLst>
          </p:cNvPr>
          <p:cNvSpPr txBox="1"/>
          <p:nvPr/>
        </p:nvSpPr>
        <p:spPr>
          <a:xfrm>
            <a:off x="9818111" y="5905736"/>
            <a:ext cx="952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4CCFE9-455B-41D5-8595-153C3A65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B45BC3DF-367E-46AA-BF04-3AE55E586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412FAC-2976-47A4-BAAE-D83B13E5EC77}"/>
              </a:ext>
            </a:extLst>
          </p:cNvPr>
          <p:cNvSpPr txBox="1"/>
          <p:nvPr/>
        </p:nvSpPr>
        <p:spPr>
          <a:xfrm>
            <a:off x="3363520" y="2700600"/>
            <a:ext cx="54649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latin typeface="Tw Cen MT Condensed Extra Bold" panose="020B0803020202020204" pitchFamily="34" charset="0"/>
              </a:rPr>
              <a:t>Thư</a:t>
            </a:r>
            <a:r>
              <a:rPr lang="en-US" sz="11500" b="1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Tw Cen MT Condensed Extra Bold" panose="020B0803020202020204" pitchFamily="34" charset="0"/>
              </a:rPr>
              <a:t>giãn</a:t>
            </a:r>
            <a:endParaRPr lang="en-US" sz="11500" b="1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13.quiz"/>
  <p:tag name="ISPRING_QUIZ_RELATIVE_PATH" val="elearning nhu cau không khi cho thực vật\quiz\quiz13.quiz"/>
  <p:tag name="ISPRING_SLIDE_QUIZ_PROPERTIES" val="&lt;QuizProperties&gt;&lt;passAction&gt;&lt;action&gt;0&lt;/action&gt;&lt;slide&gt;341&lt;/slide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GENSWF_SLIDE_TITLE" val="Câu 17 trò chơi"/>
  <p:tag name="ISPRING_SLIDE_INDENT_LEVEL" val="0"/>
  <p:tag name="ISPRING_PRESENTER_ID" val="{9ED41995-1A4F-4087-8FB6-1AC5122942A0}"/>
  <p:tag name="ISPRING_CUSTOM_TIMING_USED" val="0"/>
  <p:tag name="ISPRING_QUIZ_FULL_PATH" val="C:\Users\MyPC\Desktop\ghidia\TEP NGUON\elearning nhu cau không khi cho thực vật\quiz\quiz13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206</Words>
  <Application>Microsoft Office PowerPoint</Application>
  <PresentationFormat>Custom</PresentationFormat>
  <Paragraphs>94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21AK22</cp:lastModifiedBy>
  <cp:revision>346</cp:revision>
  <dcterms:created xsi:type="dcterms:W3CDTF">2020-11-22T10:22:33Z</dcterms:created>
  <dcterms:modified xsi:type="dcterms:W3CDTF">2021-12-23T20:36:18Z</dcterms:modified>
</cp:coreProperties>
</file>